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0.40291262135922329</c:v>
                </c:pt>
                <c:pt idx="1">
                  <c:v>0.59708737864077666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0.40291262135922329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6.7647727479746989</c:v>
                </c:pt>
                <c:pt idx="1">
                  <c:v>8.5972737645664896</c:v>
                </c:pt>
                <c:pt idx="2">
                  <c:v>9.5098468368594933</c:v>
                </c:pt>
                <c:pt idx="3">
                  <c:v>7.6862004802584138</c:v>
                </c:pt>
                <c:pt idx="4">
                  <c:v>7.9523795019667309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8.0223137538176577</c:v>
                </c:pt>
                <c:pt idx="2">
                  <c:v>9.0298554076301869</c:v>
                </c:pt>
                <c:pt idx="3">
                  <c:v>7.2171409267674527</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1B-41C2-AF75-65E3F2664E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1B-41C2-AF75-65E3F2664E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0.15483865954099318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0.25508828257034022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2.6630853392905838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0.25508828257034022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2.3441950168896497E-3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4.8825779597340357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7.13101965873404</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35-4ECE-BA4B-CA989FBF5E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35-4ECE-BA4B-CA989FBF5E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41-44D0-ACE9-9492F30298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41-44D0-ACE9-9492F30298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0.2019138944540062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0.4089123590877044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0.11400170846978508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1.1901615998227921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0.11400170846978597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0.40891235908770351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0.15697295521986376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6.9104649058275944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0.40266815744588502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0.46678142229662356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0.13013517063287861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1.3585926470100986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0.13013517063287861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0.46678142229662445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7.5564187592958021E-2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7.2025655201256464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0.73864985358243462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0.54149020806283588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0.15096342154232278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1.5760366200577893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0.1509634215423219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0.25389123102026723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7.2800285502488773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6.3436993098653804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7.4330219571465506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13-4572-9ECE-C83441D2F6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13-4572-9ECE-C83441D2F6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EA-4AA5-9C91-7E4C76D937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EA-4AA5-9C91-7E4C76D937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0.62439109637184131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0.71561950563141519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0.19950936782223039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2.0828493851026053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0.19950936782223039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0.71561950563141519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0.22136692392062329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6.3436993098653804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0.23448017493196494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0.86308360241884596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0.24062125548741786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2.5120516369995896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0.24062125548741875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0.61008636375085512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5.9805019120164093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8.5920308927989257</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42-4A18-929C-7086BA8DCE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42-4A18-929C-7086BA8DCE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86-4239-B3CF-3E838DAC5A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86-4239-B3CF-3E838DAC5A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9.0342909696828677E-2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0.37716302182377781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0.10515023061534645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1.0977534316870772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0.10515023061534556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0.37716302182377781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5.8044933403433419E-2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8.5920308927989257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8.6531553449435954</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21-41C4-9CFC-788E08178A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21-41C4-9CFC-788E08178A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7B-4676-89F5-6F37184F81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7B-4676-89F5-6F37184F81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B6-47EA-8A13-67A76187B6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B6-47EA-8A13-67A76187B6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0.37574982055849215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0.34370259395379765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9.582171349295443E-2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1.0003650415358525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9.5821713492952654E-2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0.34370259395379854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0.14893750704436926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8.6531553449435954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8.9912052090081165</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74-4A1E-9968-BCC595FD14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74-4A1E-9968-BCC595FD14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E7-4381-B365-E6DD8F326F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E7-4381-B365-E6DD8F326F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1.2479104045011207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0.25345004810517047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7.0659978485858588E-2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0.73768011170167114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7.0659978485858588E-2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0.25345004810517047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5.0161584701973183E-2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9.5098468368594933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0.46778676772595684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0.26370967338582574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7.352028530775101E-2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0.76754130754532923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7.352028530775101E-2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0.26370967338582574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4.3365869046715133E-2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9.2469700444192107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0.22650700796029444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0.34672236353639629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9.6663602675198135E-2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1.0091542446930823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9.6663602675198135E-2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0.20022880623532124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8.2167987457456473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8.8830103905216582</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C-475A-B792-4CDA45FF3D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C-475A-B792-4CDA45FF3D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DA-4C05-8086-A46F61097B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DA-4C05-8086-A46F61097B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B2-4B94-A3A4-DBFD41796C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B2-4B94-A3A4-DBFD41796C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0.20356089764773522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0.37670439038667602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0.10502236759965289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1.0964185600140182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0.105022367599652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0.36016938737740034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8.6562194578873388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0.39421872356950249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0.31369356319995756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8.7455420082081403E-2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0.91302212988895803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8.7455420082081403E-2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0.31369356319995845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0.19749345375561411</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9.1098013231559776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8.1745619614638354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4A-4311-B2B6-8B3843E97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4A-4311-B2B6-8B3843E97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A4-448F-B96C-D7D0ECF5FF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A4-448F-B96C-D7D0ECF5FF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0.60173983757568017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0.5891840850932395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0.16426011787389072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1.7148522359880509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0.16426011787389072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0.58918408509323861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0.6997145790213839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7.841061799423704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0.12729948369907262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0.1996363739453173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5.5657128469421835E-2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0.58105249429895167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5.5657128469421835E-2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0.1996363739453173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0.42316258070188617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8.8787130989436172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2.5368191870957624E-2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0.3195737604639719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8.9094775115839298E-2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0.93013676295758341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8.9094775115841074E-2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0.31957376046397101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0.73920508814643426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7.8039109860241851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8.3952082631222247</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8.8921052799279643E-2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0.42379811724950756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0.11815174655153804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1.2334874063304575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0.11815174655153804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0.30040370837052066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8.5481420542538551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FF-433F-85E4-36646485AD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FF-433F-85E4-36646485AD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99-4750-9BAD-9725574AA0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99-4750-9BAD-9725574AA0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0.39111236953703621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0.11584417693096238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1.209396708145384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0.1158441769309615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0.41552110324704294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0.62638269604974717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7.9860884428044754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1.065697673680007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0.54344422349822263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0.15150818643646069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1.5817238879648912</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0.15150818643646069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0.52273073782740731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8.8043280834399749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6.9041736495935702E-2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0.44803744323337558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0.12490948940989099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1.304037279305561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0.12490948940989099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0.24413668537676081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8.869119008138119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8.5979674669786199</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C0-4A0C-95F9-5C0D6029FC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C0-4A0C-95F9-5C0D6029FC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BD-4D20-91DA-C6E0D6CC5B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BD-4D20-91DA-C6E0D6CC5B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0.30545995079441202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0.33461789382160401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9.3288967018093416E-2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0.97392352906270396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9.3288967018093416E-2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0.33461789382160312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0.24183918110082558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8.0136239930778466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0.30651810929731127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0.2521721624763078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7.0303713526676859E-2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0.73396075626856927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7.0303713526676859E-2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0.2521721624763078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8.180785946124125E-2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8.9321629764493551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7.912535149467903E-2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0.35997593743535727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0.10035859998753871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1.047729490376895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0.10035859998753871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0.35997593743535639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0.20752937566320284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8.8828426154502615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0.19075382874733027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0.25852654515583851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7.2075267909021079E-2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0.75245553170805124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7.2075267909021079E-2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0.25852654515583851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0.10140997585721045</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8.9027235163652829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5.1604364106405676E-2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0.29143199259976882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8.1249060637959225E-2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0.84822862122808118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8.1249060637958337E-2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0.2914319925997706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0.147253548575069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8.5433593820220004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8.9791763367292106</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04-4E05-A9AA-98B0BBA0B8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04-4E05-A9AA-98B0BBA0B8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4C-4877-A5C2-8CF90B71C3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4C-4877-A5C2-8CF90B71C3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0.30887130711416422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9.8717721690478655E-2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1.0305989546563623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9.8717721690478655E-2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0.3540902763831415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0.16356504819281881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8.9791763367292106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0.21500905000410242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0.43206600189620215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0.1204567709759834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1.2575515330304041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0.12045677097598251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0.43206600189620303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0.27593192144937007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8.3825514244717763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0.85748285353394849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0.31344077655158564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8.7384945054479246E-2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0.91228638063815737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8.7384945054479246E-2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0.21422786218151124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9.1841715809025963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0.59274837535570057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0.18345346034272669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1.9152279977663227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0.18345346034272758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0.65802862306602261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0.46136674620963625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6.0250924649245317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0.44293057037142525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0.17598454458386215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1.8372535809981034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0.17598454458386215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0.63123839330736953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1.2697517038333848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4.3695586774839326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0.36965579370644264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0.13568249634892204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1.4165059374121807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0.13568249634892204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0.48667910695085226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0.1610477047385217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7.5883243498641377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0.58744394618834095</c:v>
                </c:pt>
                <c:pt idx="1">
                  <c:v>5.3811659192825115E-2</c:v>
                </c:pt>
                <c:pt idx="2">
                  <c:v>0.22869955156950669</c:v>
                </c:pt>
                <c:pt idx="3">
                  <c:v>8.0717488789237665E-2</c:v>
                </c:pt>
                <c:pt idx="4">
                  <c:v>1.3452914798206279E-2</c:v>
                </c:pt>
                <c:pt idx="5">
                  <c:v>3.5874439461883408E-2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6.1934887465128234</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D6-4C54-85B6-AA09B0A994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D6-4C54-85B6-AA09B0A994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6D-4CC9-98B3-C05B16142A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6D-4CC9-98B3-C05B16142A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0.61329077705594504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0.71395710968541692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0.19904590426143187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2.0780108915363025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0.19904590426143098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0.71395710968541692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9.3036927056537877E-2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7.229893926809245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0.59915371440398335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0.57115751747132038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0.15923444559699984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1.6623849331946507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0.15923444559700073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0.57115751747132038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0.19021706467989219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7.8002265532181303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0.6430933896457276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0.55098779381429885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0.1536112774408851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1.60367985852002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0.15361127744088421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0.55098779381429885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0.21823597287688479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8.2718964218316628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6.8649403848236368E-2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0.73500608558398284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0.20491420136873817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2.139275077549069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0.20491420136873817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0.73500608558398284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1.5373812691686162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4.4094449344705264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4.6557391243690072E-2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0.68609506327718295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0.19127817403413028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1.9969168942760014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0.19127817403412983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0.68609506327718339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0.9015620736512151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3.2559818962345521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0.12027148617890049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0.11680241598578878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1.2194005874013589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0.11680241598578966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0.41895820781099324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0.39118972248564354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7.6650564068486622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9.4021779560485239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0.5829596412556054</c:v>
                </c:pt>
                <c:pt idx="1">
                  <c:v>0.4170403587443946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65-4115-8B88-BF2E991E6C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65-4115-8B88-BF2E991E6C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E9-47E1-B948-D8802450BD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E9-47E1-B948-D8802450BD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0.18165810624518919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0.14020612794442577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3.9088420216149444E-2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0.40807753991975915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3.9088420216149444E-2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1.3988116930732986E-2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9.5867093334888569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0.30391405848581154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8.9400966607779964E-2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0.93333335852434729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8.9400966607779964E-2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0.2662231200446783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8.8149026649205169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0.10338990855512264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0.11172803961529709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3.1148942107156685E-2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0.32519051923565101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4.7659449969863488E-3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9.8049218697361944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7.1441096706730249</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F0-4FEC-963A-64EF5B5F34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F0-4FEC-963A-64EF5B5F34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7D-459D-8F49-CD80A8E47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7D-459D-8F49-CD80A8E47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0.83216689249822928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0.23417392567434003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2.444742432006819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0.23417392567434092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0.83995769598226477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0.20559922653321117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2.986544978827864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0.32526075957405354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0.17353468774660907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1.8116774245360725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0.1725705155593058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9.0737704526446716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0.49327354260089679</c:v>
                </c:pt>
                <c:pt idx="1">
                  <c:v>0.2556053811659193</c:v>
                </c:pt>
                <c:pt idx="2">
                  <c:v>0.25112107623318392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0.52792882270649244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0.55932318418547311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0.15593512195660519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1.6279404642924531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0.15593512195660431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0.43166498751506133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8.9774267127531981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0.70194009000383728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0.29636121511460312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3.0939688767884164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0.29636121511460356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1.063017083175815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0.10455010576508705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6.0846025545261311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0.10163157221194918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0.33662901892616581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9.3849653661017385E-2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0.97977701775947157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9.3849653661017385E-2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0.33662901892616404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0.14206714693335698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7.8297585580693543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0.54573856032812262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0.57266758972867837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0.15965544245225516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1.6667800804033917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0.15965544245225605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0.57266758972867748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0.23520521132402905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7.9125547672169301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0.38566331173146207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0.10758671408440268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1.1231899720898255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0.10758671408440179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0.38590243649206002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0.43759326753717787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8.5523338222645915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8.7225186416625373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F7-4415-9126-32EC29B725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F7-4415-9126-32EC29B725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C0-461C-AF79-FD328D3CDB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C0-461C-AF79-FD328D3CDB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0.19985908383295481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0.32485979533530429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9.0568482116792026E-2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0.94552205415597257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9.0568482116792026E-2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0.32485979533530518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0.32001660573182455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8.7907010441419207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0.19582603829529255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0.27633034456006023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7.7038834072350681E-2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0.80427445552127708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7.7038834072350681E-2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0.12452794024038027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9.0109935708879423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0.48430493273542602</c:v>
                </c:pt>
                <c:pt idx="1">
                  <c:v>0.50224215246636772</c:v>
                </c:pt>
                <c:pt idx="2">
                  <c:v>0</c:v>
                </c:pt>
                <c:pt idx="3">
                  <c:v>1.3452914798206279E-2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0.1618313266370528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0.40442429367204369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0.11275046938703692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1.1770988420056199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0.11275046938703603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0.40442429367204369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0.15791594470285375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8.365861309957749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8.5903796054161852</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C0-487E-A07F-422CB2CA22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C0-487E-A07F-422CB2CA22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B4-46ED-81BB-AB13E878D9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B4-46ED-81BB-AB13E878D9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0.1227577490114129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0.30913684886675519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8.6185042194376393E-2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0.89975956567387883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8.6185042194376393E-2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0.30913684886675519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0.31343662203694578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8.6422183579590577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0.17119660781122192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0.23819046937787824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6.6405722025326241E-2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0.69326628016277425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6.6405722025326241E-2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0.23819046937787824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3.7665247909181687E-2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8.950109238732173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0.24395258056232016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7.3315929326492224E-2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0.76540786020621709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7.3315929326492224E-2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0.26297666957814592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0.23688562311893868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8.9586820937355878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1.6693384555715349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0.41532554824821144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0.11578965765936022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1.2088275347147173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0.11578965765935934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0.41532554824821055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0.14621735856949236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7.8105087312379267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8.9692373145517372</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1F-4F3C-9AAC-395E7A0CB9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1F-4F3C-9AAC-395E7A0CB9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10</c:v>
                </c:pt>
                <c:pt idx="2">
                  <c:v>2</c:v>
                </c:pt>
                <c:pt idx="3">
                  <c:v>66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7D-4A8A-A149-7FD848456C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7D-4A8A-A149-7FD848456C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0.32706152760029994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0.27008716625819407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7.5298282639074898E-2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0.78610334645451729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7.5298282639074898E-2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0.27008716625819318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0.10848470322635073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9.1482617682491725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0.56947394873018986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0.33513266627897131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9.3432481730499006E-2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0.97542180222024033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9.3432481730499006E-2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0.33513266627897309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0.40009278534462211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8.7311851814676427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0.70856342827029994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0.35109089156777351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9.7881515628931659E-2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1.0218690824697951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9.7881515628930771E-2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0.35109089156777351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0.1798491131608877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8.8249138207639994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0.68969045322391676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0.32596221774865697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9.0875829243343809E-2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0.94873071438351886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9.087582924334292E-2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0.32596221774865874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0.13498908462613102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8.7194818462010328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0.50363175662249837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0.21396634485316035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5.96522172201297E-2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0.62276065185902851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5.96522172201297E-2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0.21396634485316035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0.3670291014403908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9.3886114239141083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0.68943178402066785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0.38703076697444683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0.10790128418689982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1.1264740391575048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0.10790128418689982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0.38703076697444772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0.25983082338290053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9.002969846714473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2.9875895094059857E-2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0.6948138751548969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0.19370891359921227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2.0222934691393419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0.19370891359921316</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0.13153985374833965</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8.6590706643160811</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7.96047406537539</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7F-4008-8A69-B582CEA703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7F-4008-8A69-B582CEA703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4.8825779597340357</c:v>
                </c:pt>
                <c:pt idx="1">
                  <c:v>4.4094449344705264</c:v>
                </c:pt>
                <c:pt idx="2">
                  <c:v>2.986544978827864</c:v>
                </c:pt>
                <c:pt idx="3">
                  <c:v>6.3436993098653804</c:v>
                </c:pt>
                <c:pt idx="4">
                  <c:v>3.2559818962345521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5.0366359906505567</c:v>
                </c:pt>
                <c:pt idx="2">
                  <c:v>3.2042575743585351</c:v>
                </c:pt>
                <c:pt idx="3">
                  <c:v>6.4598193756752407</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A6-4D49-98B4-D3B4AF1B24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A6-4D49-98B4-D3B4AF1B24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0.47329038749008934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0.39533762287695229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0.1102171735060935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1.1506515938112161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0.11021717350609528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0.3953376228769514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0.32175994017743115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8.1821567927739309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0.25308849343046802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0.28388404553796498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7.9144749429548966E-2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0.82625991191711989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7.9144749429548966E-2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0.14490690990388089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9.2087662404945156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1.0429295764359043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0.53625693507288474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0.14950442415942611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1.5608048951768705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0.14950442415942522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0.53625693507288474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0.21511816200109202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7.6862004802584138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0.44351449176921864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0.76762660510856406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0.21400855832403032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2.2342188689058364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0.21400855832403032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0.76762660510856406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0.40433568331269765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6.7647727479746989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8.6110288739795724</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02-475A-88F1-D5D6CD11B2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02-475A-88F1-D5D6CD11B2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DC-492B-A928-BA117641D8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DC-492B-A928-BA117641D8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6.223535678062575E-2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0.21454499695340878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5.9813541099371648E-2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0.624444850181888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5.9813541099371648E-2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0.1980349360299094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9.3710696119828452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0.29329466889944378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0.11290025432411621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1.1786625754157241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0.11290025432411532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0.40496155677799983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0.59460707283186309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7.9523795019667309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8.2724193885944501</c:v>
                </c:pt>
                <c:pt idx="1">
                  <c:v>7.9125547672169301</c:v>
                </c:pt>
                <c:pt idx="2">
                  <c:v>8.7311851814676427</c:v>
                </c:pt>
                <c:pt idx="3">
                  <c:v>9.002969846714473</c:v>
                </c:pt>
                <c:pt idx="4">
                  <c:v>8.6562194578873388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6.5297339648749544</c:v>
                </c:pt>
                <c:pt idx="2">
                  <c:v>7.8564209226719068</c:v>
                </c:pt>
                <c:pt idx="3">
                  <c:v>8.1605673131284604</c:v>
                </c:pt>
                <c:pt idx="4">
                  <c:v>7.9298290009492707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0.62829344192951364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0.2955884712120227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8.2407855799035978E-2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0.86032627766924819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8.240785579903509E-2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0.29558847121202447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0.30503172238286247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8.5972737645664896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0.30729913248161722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9.6613693256898614E-2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1.0086331974743539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9.6613693256898614E-2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0.34654334360545924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0.23711514201572648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8.4008654662520019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3.6277062840647467E-2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0.37946404096412767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0.10579173754804838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1.1044506726983592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0.10579173754804749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0.37946404096412856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0.24960008190771177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8.0896266007849551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0.27266886193499751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0.25399702017376669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7.0812470209132172E-2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0.73927210357414452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7.0812470209132172E-2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0.22182568282977932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9.1797843828294692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0.22491247473111198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0.29178194782243594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8.1346625537587869E-2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0.84924718488461792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8.1346625537587869E-2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0.29178194782243594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0.2053093606901033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8.6862027894745104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9.1113721177242013</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1D-40EE-85A8-274407733E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1D-40EE-85A8-274407733E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EE-48B5-856C-D44235DEE7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EE-48B5-856C-D44235DEE7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7.8136390173494163E-2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0.20736950734444903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5.7813068244128019E-2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0.60356019848888565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5.7813068244128019E-2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0.20736950734444903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8.8731910082202603E-3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9.5418735176641647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0.12968986577802077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0.26778498867672162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7.4656452741651336E-2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0.77940273373751623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7.4656452741651336E-2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0.14227859833099643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9.5198234469139891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4.3695586774839326</c:v>
                </c:pt>
                <c:pt idx="1">
                  <c:v>6.0250924649245317</c:v>
                </c:pt>
                <c:pt idx="2">
                  <c:v>7.5883243498641377</c:v>
                </c:pt>
                <c:pt idx="3">
                  <c:v>8.5481420542538551</c:v>
                </c:pt>
                <c:pt idx="4">
                  <c:v>9.5867093334888569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6.5441704220939876</c:v>
                </c:pt>
                <c:pt idx="2">
                  <c:v>7.8925066566075044</c:v>
                </c:pt>
                <c:pt idx="3">
                  <c:v>8.7389531911453115</c:v>
                </c:pt>
                <c:pt idx="4">
                  <c:v>9.6982678622349301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1.0511783234262477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0.31410787805710871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3.2792415103539501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0.31410787805710871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0.95482395246784968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8.2724193885944501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0.4422069158436317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0.37392808642816533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0.10424835481312833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1.0883379767608581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0.10424835481312833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0.29128891796799827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9.5568251239860231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2.3286632690071585E-3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0.56978833520022487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0.15885272781654525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1.6583998539325542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0.15885272781654614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0.3898697697492004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8.8150401368892606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5.929679283603285</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8D-4E2D-9CAE-090573B99E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8D-4E2D-9CAE-090573B99E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A9-48E7-A61A-471DBF28C8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A9-48E7-A61A-471DBF28C8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0.27226563059378783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0.25168002492552555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2.6275036148970718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0.25168002492552599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0.90275026671924774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0.30488093144180173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5.4926431411330876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0.48733012763317785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0.5848678783886827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0.16305679171489196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1.7022896822708651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0.16305679171489196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0.58486787838868359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0.16842155130571612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6.3667154260734824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A7-4BE1-A12D-7FF9B5C902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A7-4BE1-A12D-7FF9B5C902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791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RMC | Bolton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064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RMC | Bolton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503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RMC | Bolton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Bolton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7844061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2044841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827181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7268811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Bolton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8427180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09252029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47674013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8916774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Bolton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137822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0472096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64F9AA7-71E9-0A93-4D4D-67C687764BE0}"/>
              </a:ext>
            </a:extLst>
          </p:cNvPr>
          <p:cNvGraphicFramePr/>
          <p:nvPr>
            <p:extLst>
              <p:ext uri="{D42A27DB-BD31-4B8C-83A1-F6EECF244321}">
                <p14:modId xmlns:p14="http://schemas.microsoft.com/office/powerpoint/2010/main" val="3242975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F7C9EA7-1A83-5C8F-2701-361C872FA1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05114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15513609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33427296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731659207"/>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567201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25470791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03470410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066569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65682180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78953272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5750314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450A0E2-7970-74E1-D7B2-1182CA127C3E}"/>
              </a:ext>
            </a:extLst>
          </p:cNvPr>
          <p:cNvGraphicFramePr/>
          <p:nvPr>
            <p:extLst>
              <p:ext uri="{D42A27DB-BD31-4B8C-83A1-F6EECF244321}">
                <p14:modId xmlns:p14="http://schemas.microsoft.com/office/powerpoint/2010/main" val="40299818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378D0DA-D224-AFD6-EFB0-18DECF7040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31123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06106025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7612165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62462961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1324110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84151957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2409767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88779201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26926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87664100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84193376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190401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591D37-46AF-50A5-0375-EB6AFC6D6BEE}"/>
              </a:ext>
            </a:extLst>
          </p:cNvPr>
          <p:cNvGraphicFramePr/>
          <p:nvPr>
            <p:extLst>
              <p:ext uri="{D42A27DB-BD31-4B8C-83A1-F6EECF244321}">
                <p14:modId xmlns:p14="http://schemas.microsoft.com/office/powerpoint/2010/main" val="3985864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11181BE6-2E95-DB87-2DFB-1E61CB4E83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26678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31683970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45149892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07680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6673838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7077754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7870717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B6F9B74-A31C-2404-B8AF-AB4F4AC3B414}"/>
              </a:ext>
            </a:extLst>
          </p:cNvPr>
          <p:cNvGraphicFramePr/>
          <p:nvPr>
            <p:extLst>
              <p:ext uri="{D42A27DB-BD31-4B8C-83A1-F6EECF244321}">
                <p14:modId xmlns:p14="http://schemas.microsoft.com/office/powerpoint/2010/main" val="12381603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E45DC77-4E9B-781B-4AD8-C71E7DE137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12752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94132615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99808671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48130698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44317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73520746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23940546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6148748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62506325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240131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54072845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48828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03937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0B265CE-333B-D431-5ED9-863857536317}"/>
              </a:ext>
            </a:extLst>
          </p:cNvPr>
          <p:cNvGraphicFramePr/>
          <p:nvPr>
            <p:extLst>
              <p:ext uri="{D42A27DB-BD31-4B8C-83A1-F6EECF244321}">
                <p14:modId xmlns:p14="http://schemas.microsoft.com/office/powerpoint/2010/main" val="39008587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F46B657-0574-2D29-2A75-3AA49B580F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8301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01558912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944690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3287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17698256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3775813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8130610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904B955-7922-96CC-5394-7CA25431C8ED}"/>
              </a:ext>
            </a:extLst>
          </p:cNvPr>
          <p:cNvGraphicFramePr/>
          <p:nvPr>
            <p:extLst>
              <p:ext uri="{D42A27DB-BD31-4B8C-83A1-F6EECF244321}">
                <p14:modId xmlns:p14="http://schemas.microsoft.com/office/powerpoint/2010/main" val="3138417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4959803-A94A-DCC9-7A0D-BC2D2DF46A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11587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89643836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846150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64196584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02407339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20934673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7515284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581410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00B3AD8-3F2C-F1AC-03B3-678B35E79060}"/>
              </a:ext>
            </a:extLst>
          </p:cNvPr>
          <p:cNvGraphicFramePr/>
          <p:nvPr>
            <p:extLst>
              <p:ext uri="{D42A27DB-BD31-4B8C-83A1-F6EECF244321}">
                <p14:modId xmlns:p14="http://schemas.microsoft.com/office/powerpoint/2010/main" val="6002729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003F91E-E594-4F42-3915-1CAB03818C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04667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91089214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6024803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44310935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64638759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85478747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09902366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6565482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04624662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77599473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164713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058399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1852301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19EA86-F2BA-7560-E6A0-4FB597032C64}"/>
              </a:ext>
            </a:extLst>
          </p:cNvPr>
          <p:cNvGraphicFramePr/>
          <p:nvPr>
            <p:extLst>
              <p:ext uri="{D42A27DB-BD31-4B8C-83A1-F6EECF244321}">
                <p14:modId xmlns:p14="http://schemas.microsoft.com/office/powerpoint/2010/main" val="2557735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5A3659-3D79-E807-4CDA-FD40B4B564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29727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752300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6190569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17659610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8314445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681494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0038989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8057324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89FB06-207C-F25F-3D0C-9F6E2F1A2667}"/>
              </a:ext>
            </a:extLst>
          </p:cNvPr>
          <p:cNvGraphicFramePr/>
          <p:nvPr>
            <p:extLst>
              <p:ext uri="{D42A27DB-BD31-4B8C-83A1-F6EECF244321}">
                <p14:modId xmlns:p14="http://schemas.microsoft.com/office/powerpoint/2010/main" val="366614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5C6F5F-26DE-D2D4-280B-613C058DD1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63633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3626013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15342496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17027703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126978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42409318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84196758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216574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87222731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37179020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8704780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5054656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7BCF475-8C6A-D809-1A35-7513524C9690}"/>
              </a:ext>
            </a:extLst>
          </p:cNvPr>
          <p:cNvGraphicFramePr/>
          <p:nvPr>
            <p:extLst>
              <p:ext uri="{D42A27DB-BD31-4B8C-83A1-F6EECF244321}">
                <p14:modId xmlns:p14="http://schemas.microsoft.com/office/powerpoint/2010/main" val="42122360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67413F8-04EC-6468-1B6F-84627E6F7B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03376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28873432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9120993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7136709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35916553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65236440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5807099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12093400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706678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4807741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8CF2AB-FDDE-BED7-A5B4-2073BB42FA4F}"/>
              </a:ext>
            </a:extLst>
          </p:cNvPr>
          <p:cNvGraphicFramePr/>
          <p:nvPr>
            <p:extLst>
              <p:ext uri="{D42A27DB-BD31-4B8C-83A1-F6EECF244321}">
                <p14:modId xmlns:p14="http://schemas.microsoft.com/office/powerpoint/2010/main" val="1472258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C63A3F-F600-7B95-BFB3-8BFCEA0592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34686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5052116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67893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3139827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6715551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766737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66CFDAC-4F17-E74B-2D1A-57E664895900}"/>
              </a:ext>
            </a:extLst>
          </p:cNvPr>
          <p:cNvGraphicFramePr/>
          <p:nvPr>
            <p:extLst>
              <p:ext uri="{D42A27DB-BD31-4B8C-83A1-F6EECF244321}">
                <p14:modId xmlns:p14="http://schemas.microsoft.com/office/powerpoint/2010/main" val="28894963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29269B-B6A8-73A6-4CB0-ED6B7ECA8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1803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82275048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3895377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95404462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98547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9908132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5CB0E9-8212-4F0E-152A-4CA1F38F3520}"/>
              </a:ext>
            </a:extLst>
          </p:cNvPr>
          <p:cNvGraphicFramePr/>
          <p:nvPr>
            <p:extLst>
              <p:ext uri="{D42A27DB-BD31-4B8C-83A1-F6EECF244321}">
                <p14:modId xmlns:p14="http://schemas.microsoft.com/office/powerpoint/2010/main" val="3579936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766674-B814-C474-68CB-0E8E374082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1170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4198807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09670219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6591091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90134033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6393682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599044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18D6AF-1AE4-6DF3-3DCA-28CAE0699CD3}"/>
              </a:ext>
            </a:extLst>
          </p:cNvPr>
          <p:cNvGraphicFramePr/>
          <p:nvPr>
            <p:extLst>
              <p:ext uri="{D42A27DB-BD31-4B8C-83A1-F6EECF244321}">
                <p14:modId xmlns:p14="http://schemas.microsoft.com/office/powerpoint/2010/main" val="3754741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DBC3F4-D48C-BBBD-A9DA-B48FEAB9CD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8789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16277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9977605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66399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88185686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271839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757421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C13A02-D144-4793-3451-7458310C4E94}"/>
              </a:ext>
            </a:extLst>
          </p:cNvPr>
          <p:cNvGraphicFramePr/>
          <p:nvPr>
            <p:extLst>
              <p:ext uri="{D42A27DB-BD31-4B8C-83A1-F6EECF244321}">
                <p14:modId xmlns:p14="http://schemas.microsoft.com/office/powerpoint/2010/main" val="3336729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725561-8144-163D-327D-7693F68E93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2692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376951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2798749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9577609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1500203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83C2CA-18D8-40D9-EEF5-76DB2DAC7364}"/>
              </a:ext>
            </a:extLst>
          </p:cNvPr>
          <p:cNvGraphicFramePr/>
          <p:nvPr>
            <p:extLst>
              <p:ext uri="{D42A27DB-BD31-4B8C-83A1-F6EECF244321}">
                <p14:modId xmlns:p14="http://schemas.microsoft.com/office/powerpoint/2010/main" val="3268606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F4D190-17E4-5642-8D54-A07174F5C7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9668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72222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72134931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062678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4430425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117070-08D5-2A1D-F8FA-BBCCA53CB58A}"/>
              </a:ext>
            </a:extLst>
          </p:cNvPr>
          <p:cNvGraphicFramePr/>
          <p:nvPr>
            <p:extLst>
              <p:ext uri="{D42A27DB-BD31-4B8C-83A1-F6EECF244321}">
                <p14:modId xmlns:p14="http://schemas.microsoft.com/office/powerpoint/2010/main" val="32080247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CFF78D-92A2-235F-D29F-9B136BE3A09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14477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2949343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582796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82592479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23179306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9787440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3256887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759AC9-60C2-D035-051A-D88606A2EBCC}"/>
              </a:ext>
            </a:extLst>
          </p:cNvPr>
          <p:cNvGraphicFramePr/>
          <p:nvPr>
            <p:extLst>
              <p:ext uri="{D42A27DB-BD31-4B8C-83A1-F6EECF244321}">
                <p14:modId xmlns:p14="http://schemas.microsoft.com/office/powerpoint/2010/main" val="6095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1E97E7-C896-DCC7-D0F8-F670276E99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3794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92192247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261583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25663129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770023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8525965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44C162C-8951-793A-D615-244611CE0E6F}"/>
              </a:ext>
            </a:extLst>
          </p:cNvPr>
          <p:cNvGraphicFramePr/>
          <p:nvPr>
            <p:extLst>
              <p:ext uri="{D42A27DB-BD31-4B8C-83A1-F6EECF244321}">
                <p14:modId xmlns:p14="http://schemas.microsoft.com/office/powerpoint/2010/main" val="1125861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3273F7-1C9C-847B-C88A-B4513ED2F9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80249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86050369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9236187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9405583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8982843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4432949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53985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EBE5F38-41F8-5A44-B28D-C701ED4E6070}"/>
              </a:ext>
            </a:extLst>
          </p:cNvPr>
          <p:cNvGraphicFramePr/>
          <p:nvPr>
            <p:extLst>
              <p:ext uri="{D42A27DB-BD31-4B8C-83A1-F6EECF244321}">
                <p14:modId xmlns:p14="http://schemas.microsoft.com/office/powerpoint/2010/main" val="12821239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F5D8A8-398C-8455-BCDB-78A6A6EF38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80450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64808433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44341965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06394278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93294563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6956939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068383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0111929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BD2E058-99F2-D2A1-CE74-0CD1C7BE3DE3}"/>
              </a:ext>
            </a:extLst>
          </p:cNvPr>
          <p:cNvGraphicFramePr/>
          <p:nvPr>
            <p:extLst>
              <p:ext uri="{D42A27DB-BD31-4B8C-83A1-F6EECF244321}">
                <p14:modId xmlns:p14="http://schemas.microsoft.com/office/powerpoint/2010/main" val="7516278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C25D01-2B4A-9443-482F-C42A1A64E3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02664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76259599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12185007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44099037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78231658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81100184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0843951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92609072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53827755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20384552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21598634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3949813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0747954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7ACC12-BBC3-442D-BB2C-FF18C804DEA7}"/>
              </a:ext>
            </a:extLst>
          </p:cNvPr>
          <p:cNvGraphicFramePr/>
          <p:nvPr>
            <p:extLst>
              <p:ext uri="{D42A27DB-BD31-4B8C-83A1-F6EECF244321}">
                <p14:modId xmlns:p14="http://schemas.microsoft.com/office/powerpoint/2010/main" val="463162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A6694E-B247-98A6-D720-749BEAB076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2610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26685534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31912714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23228221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56947117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7776839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1820398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9520571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1198733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11899</Words>
  <Application>Microsoft Office PowerPoint</Application>
  <PresentationFormat>Widescreen</PresentationFormat>
  <Paragraphs>1601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Bolton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